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خلود خالد" userId="02cad45140fadf01" providerId="LiveId" clId="{55057195-ACEF-4D99-A678-6D0AF3AE2093}"/>
    <pc:docChg chg="custSel modSld">
      <pc:chgData name="خلود خالد" userId="02cad45140fadf01" providerId="LiveId" clId="{55057195-ACEF-4D99-A678-6D0AF3AE2093}" dt="2023-06-06T19:15:53.397" v="8" actId="14100"/>
      <pc:docMkLst>
        <pc:docMk/>
      </pc:docMkLst>
      <pc:sldChg chg="addSp delSp modSp mod">
        <pc:chgData name="خلود خالد" userId="02cad45140fadf01" providerId="LiveId" clId="{55057195-ACEF-4D99-A678-6D0AF3AE2093}" dt="2023-06-06T19:12:04.717" v="3" actId="14100"/>
        <pc:sldMkLst>
          <pc:docMk/>
          <pc:sldMk cId="839891163" sldId="265"/>
        </pc:sldMkLst>
        <pc:picChg chg="del">
          <ac:chgData name="خلود خالد" userId="02cad45140fadf01" providerId="LiveId" clId="{55057195-ACEF-4D99-A678-6D0AF3AE2093}" dt="2023-06-06T19:11:44.176" v="0" actId="478"/>
          <ac:picMkLst>
            <pc:docMk/>
            <pc:sldMk cId="839891163" sldId="265"/>
            <ac:picMk id="3" creationId="{59D93287-1437-5EA0-8FFE-28B297D8E0C9}"/>
          </ac:picMkLst>
        </pc:picChg>
        <pc:picChg chg="add mod">
          <ac:chgData name="خلود خالد" userId="02cad45140fadf01" providerId="LiveId" clId="{55057195-ACEF-4D99-A678-6D0AF3AE2093}" dt="2023-06-06T19:12:04.717" v="3" actId="14100"/>
          <ac:picMkLst>
            <pc:docMk/>
            <pc:sldMk cId="839891163" sldId="265"/>
            <ac:picMk id="4" creationId="{548CD28C-3A04-F7C9-ED62-ADDE735DBD67}"/>
          </ac:picMkLst>
        </pc:picChg>
      </pc:sldChg>
      <pc:sldChg chg="addSp delSp modSp mod">
        <pc:chgData name="خلود خالد" userId="02cad45140fadf01" providerId="LiveId" clId="{55057195-ACEF-4D99-A678-6D0AF3AE2093}" dt="2023-06-06T19:15:53.397" v="8" actId="14100"/>
        <pc:sldMkLst>
          <pc:docMk/>
          <pc:sldMk cId="848022912" sldId="269"/>
        </pc:sldMkLst>
        <pc:picChg chg="del mod">
          <ac:chgData name="خلود خالد" userId="02cad45140fadf01" providerId="LiveId" clId="{55057195-ACEF-4D99-A678-6D0AF3AE2093}" dt="2023-06-06T19:15:45.597" v="5" actId="478"/>
          <ac:picMkLst>
            <pc:docMk/>
            <pc:sldMk cId="848022912" sldId="269"/>
            <ac:picMk id="3" creationId="{3EFFDA14-C8EE-32E2-4CFD-8410928BB39B}"/>
          </ac:picMkLst>
        </pc:picChg>
        <pc:picChg chg="add mod">
          <ac:chgData name="خلود خالد" userId="02cad45140fadf01" providerId="LiveId" clId="{55057195-ACEF-4D99-A678-6D0AF3AE2093}" dt="2023-06-06T19:15:53.397" v="8" actId="14100"/>
          <ac:picMkLst>
            <pc:docMk/>
            <pc:sldMk cId="848022912" sldId="269"/>
            <ac:picMk id="4" creationId="{C236EAF3-489F-FCBC-5F92-B60B71F5C90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7CA3AE2-6368-BBA1-4F92-CA210B959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GB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385E0E33-A283-7523-A7BB-030F2227C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GB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E3D6B34A-ADB3-343F-8791-A60C46DC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58BF549C-1690-8972-8C12-0B0C24D3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7B337537-E54E-BD48-5CA6-3E1191A1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63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06805A8-FB5F-51B1-114A-FB8C9271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GB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65D6CAB9-2086-934F-9B8A-1E17B2E09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GB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B0A37399-B4DD-6A9A-79AB-F57DDE03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891959E5-FF50-72A2-C01A-98AD8E1B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0FA37DF-1422-0CE4-E7C0-74A09053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82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FB85F8EF-61AD-07EF-3509-790F4C826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GB"/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747120BB-7F4C-B7A5-F935-8E1998C7B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GB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B18193D1-9E42-1049-CFD9-23B77D98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733FE3A1-66A8-65DF-6A40-8478F7028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C9FB7572-1C92-BCD7-3055-4934E665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58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1306FB0-EB67-105F-BB17-F49BB503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GB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685CA016-B0DE-92A9-593F-FDAF78221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GB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33EF9DF5-D319-3F23-88E7-6B4D7AF1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BC15EDA4-FDEF-1EC1-DA5C-DD1EF9CC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C958403-CFD6-7285-9B1E-3CF5DBF6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95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AD32EF3-D928-CB6E-FAC3-954D89DFF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  <a:endParaRPr lang="en-GB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C50EA324-0840-E69E-47EC-D6A8A03EB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66328C12-DFDB-21D1-6CA2-EF3A5080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23778BDB-554F-FA4C-828D-4E8CD380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0F996984-4EDF-9E5F-0F74-B561F97D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24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0B1DA2D-980D-1EE6-296B-FB799E88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GB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A3F03B5-F54D-D2DD-443F-DED9440D0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GB"/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467F7031-A12E-781C-6C9E-434018593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GB"/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C44B8226-F870-3808-FF21-0C288015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F6D615DB-4DFE-83A6-D6BC-26DE65E7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AC657022-DC90-DC77-A9FB-B64E6827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88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225CC11-6B17-14F8-E928-51AE92511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GB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DADAC795-3A68-2B48-8DB4-AFDBBE71D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7C967F6D-17E6-5DA6-0667-A8A3CCE02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GB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9D3FF5E7-9A4C-EDD4-D369-2EDDA2DB6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9A543764-3D90-5FAF-B215-19C8C1FF89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GB"/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34696137-6D65-2210-1351-8BE1A8E6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3AA21FC9-DE37-ABD3-0459-F300B74D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05A869E9-7C6F-4F2F-0B28-A982CE3C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08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3C7727D-1696-4307-E377-247520CB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GB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32A4FBEB-A831-D476-0942-5E938EE4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DADF0A97-59BD-685B-B269-019C40A8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9DF4CFAF-35E9-09F2-7EBD-2BC794EC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5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0C39E069-890F-B37B-A6DD-FC26594E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F395E8DB-3344-0EA1-1F6F-FF8944BB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75E1410D-F17E-1696-1FD5-BF052624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4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A18D4AB-3138-5960-6F8E-299C5DE3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GB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9E73A7A-EE4D-64E9-F5C1-A07C5B44A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GB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89EA1221-74EE-2824-567E-CF6179C27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5335014A-F19E-ABD3-5ECB-1B60FE74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4AB74634-C3C7-2F4C-A993-2EDEE997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A2A5541F-F1FD-C871-6864-D30591CC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9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FE82DC6-4060-48E4-50AE-C24D960DF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GB"/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04EAF7F7-9891-93DE-A9B1-C557728862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146616FD-1D09-EE7F-9620-C186C8D55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A60E5D80-3C13-58CA-B0A3-518F3ECD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C85DF455-0A05-7FC6-51CC-40D27D31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201E1D7C-ACED-D53E-AA46-7D43B0E1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57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B048817F-C5D1-734A-2B46-4E606889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GB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B35EF2EF-5DC0-EE5C-4D2A-207DEFC12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GB"/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C5AD6C8D-3815-D177-FD93-BFE52413E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F9C7A-6739-432A-9E75-CBCADA09343C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5C56F67B-852D-CE90-DEA6-21652A9AE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8445591-7635-A124-F303-305CEB779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41386-CFCE-46CF-ABB4-4F3181094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44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C49E61A2-4557-5FF6-5876-1A0EEF07F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663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59BF965A-D4E2-CB56-A90A-C3EB253E1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8" b="12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9971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407D7B96-D746-123E-5115-EBD39C3E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6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572E6334-5174-492B-4044-515E1403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C236EAF3-489F-FCBC-5F92-B60B71F5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2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59739738-FA7E-794B-0E10-CCF888C0A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" b="8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0852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3163BD96-185D-051B-5145-29A369F1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0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D45A922B-A3DE-1999-9287-FBED8485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6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16F22EBF-3468-7F80-46FA-27A480DF0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61001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CA404ACD-05F5-FDDB-F248-B46A5129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1994D650-C735-2DEC-017D-13FCAF861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005CD015-B5E1-B4D2-F6A0-B755E3B0C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0E22CBDF-0E4C-25C6-2B76-BF123660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3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837172A5-F322-155F-9016-F2C09D22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807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D39D394B-2819-7801-EFFA-4F1DF154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1335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DDF78E1C-6B39-7F42-94E8-BB04134D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EED06B4B-4F66-E335-E673-DFEBB932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263757B1-1F2E-2701-D63E-3A852723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9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81987C12-4F50-095F-8F76-04A147D2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0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0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557BBD45-01A6-B803-2A6C-0C675DF1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8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548CD28C-3A04-F7C9-ED62-ADDE735D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11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شاشة عريضة</PresentationFormat>
  <Paragraphs>0</Paragraphs>
  <Slides>21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خلود خالد</dc:creator>
  <cp:lastModifiedBy>خلود خالد</cp:lastModifiedBy>
  <cp:revision>1</cp:revision>
  <dcterms:created xsi:type="dcterms:W3CDTF">2023-06-06T18:22:31Z</dcterms:created>
  <dcterms:modified xsi:type="dcterms:W3CDTF">2023-06-06T19:16:02Z</dcterms:modified>
</cp:coreProperties>
</file>